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F047D-DC31-4C42-9DB7-00FE6E963817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29BCE-9EB7-4C9A-ACF2-63C5ADD45CA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3939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29BCE-9EB7-4C9A-ACF2-63C5ADD45CA6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93194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5205763-5E13-4647-BA47-CB30F6901533}" type="datetimeFigureOut">
              <a:rPr lang="de-CH" smtClean="0"/>
              <a:t>02.01.2019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410A0AF-A054-4421-9980-D85221E80032}" type="slidenum">
              <a:rPr lang="de-CH" smtClean="0"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27384"/>
            <a:ext cx="7772400" cy="1470025"/>
          </a:xfrm>
        </p:spPr>
        <p:txBody>
          <a:bodyPr/>
          <a:lstStyle/>
          <a:p>
            <a:r>
              <a:rPr lang="de-CH" dirty="0"/>
              <a:t>Vierbrunnenhof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1268760"/>
            <a:ext cx="6400800" cy="1752600"/>
          </a:xfrm>
        </p:spPr>
        <p:txBody>
          <a:bodyPr/>
          <a:lstStyle/>
          <a:p>
            <a:r>
              <a:rPr lang="de-CH" dirty="0"/>
              <a:t>Der Betrieb wird vorgestellt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176" y="2276872"/>
            <a:ext cx="6084168" cy="405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442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Betriebsleiterfamilie Huber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3677816"/>
            <a:ext cx="8363273" cy="2736304"/>
          </a:xfrm>
        </p:spPr>
        <p:txBody>
          <a:bodyPr>
            <a:normAutofit/>
          </a:bodyPr>
          <a:lstStyle/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r>
              <a:rPr lang="de-CH" dirty="0"/>
              <a:t>Irene (39), Patrik (37), Aaron (12), Sandro (10) </a:t>
            </a:r>
          </a:p>
          <a:p>
            <a:r>
              <a:rPr lang="de-CH" dirty="0"/>
              <a:t>2 Lehrlinge, im 3. Lehrjahr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787878"/>
            <a:ext cx="5544616" cy="3118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349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Betriebszweig Ackerbau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CH" dirty="0"/>
              <a:t>51ha Fläche Total</a:t>
            </a:r>
          </a:p>
          <a:p>
            <a:r>
              <a:rPr lang="de-CH" dirty="0"/>
              <a:t>33ha Ackerbau</a:t>
            </a:r>
          </a:p>
          <a:p>
            <a:r>
              <a:rPr lang="de-CH" dirty="0"/>
              <a:t>3ha Ökologische Ausgleichsfläche</a:t>
            </a:r>
          </a:p>
          <a:p>
            <a:r>
              <a:rPr lang="de-CH" dirty="0"/>
              <a:t>10ha Mais</a:t>
            </a:r>
          </a:p>
          <a:p>
            <a:r>
              <a:rPr lang="de-CH" dirty="0"/>
              <a:t>7ha Weizen</a:t>
            </a:r>
          </a:p>
          <a:p>
            <a:r>
              <a:rPr lang="de-CH" dirty="0"/>
              <a:t>8ha Gerste</a:t>
            </a:r>
          </a:p>
          <a:p>
            <a:r>
              <a:rPr lang="de-CH" dirty="0"/>
              <a:t>3ha Raps</a:t>
            </a:r>
          </a:p>
          <a:p>
            <a:r>
              <a:rPr lang="de-CH" dirty="0"/>
              <a:t>2ha Sonnenblumen</a:t>
            </a:r>
          </a:p>
          <a:p>
            <a:r>
              <a:rPr lang="de-CH" dirty="0"/>
              <a:t>3ha Zuckerrüben</a:t>
            </a:r>
          </a:p>
          <a:p>
            <a:r>
              <a:rPr lang="de-CH" dirty="0"/>
              <a:t>2ha Erbsen</a:t>
            </a:r>
          </a:p>
          <a:p>
            <a:r>
              <a:rPr lang="de-CH" dirty="0"/>
              <a:t>4ha Bohnen</a:t>
            </a:r>
          </a:p>
          <a:p>
            <a:r>
              <a:rPr lang="de-CH" dirty="0"/>
              <a:t>Grünfutter wird in Form von Zwischenfutter produziert</a:t>
            </a:r>
          </a:p>
          <a:p>
            <a:r>
              <a:rPr lang="de-CH" dirty="0"/>
              <a:t>Zwischen 2 Kulturen wird Gemüse angepflanzt</a:t>
            </a:r>
          </a:p>
        </p:txBody>
      </p:sp>
    </p:spTree>
    <p:extLst>
      <p:ext uri="{BB962C8B-B14F-4D97-AF65-F5344CB8AC3E}">
        <p14:creationId xmlns:p14="http://schemas.microsoft.com/office/powerpoint/2010/main" val="442840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Betriebszweig Milchwirtschaft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CH" dirty="0"/>
              <a:t>73 Kuhplätze</a:t>
            </a:r>
          </a:p>
          <a:p>
            <a:r>
              <a:rPr lang="de-CH" dirty="0"/>
              <a:t>50 Kühe</a:t>
            </a:r>
          </a:p>
          <a:p>
            <a:r>
              <a:rPr lang="de-CH" dirty="0"/>
              <a:t>1 Zuchtstier</a:t>
            </a:r>
          </a:p>
          <a:p>
            <a:r>
              <a:rPr lang="de-CH" dirty="0"/>
              <a:t>Zur Zeit 4 Kälber</a:t>
            </a:r>
          </a:p>
          <a:p>
            <a:r>
              <a:rPr lang="de-CH" dirty="0"/>
              <a:t>Besonders tierfreundliche Stallhaltung (BTS) erfüllt</a:t>
            </a:r>
          </a:p>
          <a:p>
            <a:r>
              <a:rPr lang="de-CH" dirty="0"/>
              <a:t>Kühe bewegen sich frei =&gt; liegen, melken, fressen, drinnen, draussen………</a:t>
            </a:r>
          </a:p>
          <a:p>
            <a:r>
              <a:rPr lang="de-CH" dirty="0"/>
              <a:t>Keine Weide, 100% Stallfütterung</a:t>
            </a:r>
          </a:p>
          <a:p>
            <a:r>
              <a:rPr lang="de-CH" dirty="0"/>
              <a:t>Tägliche Futtervorlage aktuell ca. 2000kg: Mais, Gras, Eiweiss, Mineralstoffe und Salz</a:t>
            </a:r>
          </a:p>
          <a:p>
            <a:r>
              <a:rPr lang="de-CH" dirty="0"/>
              <a:t>Tägliche Milchproduktion aktuell ca. 1’000l</a:t>
            </a:r>
          </a:p>
          <a:p>
            <a:r>
              <a:rPr lang="de-CH" dirty="0"/>
              <a:t>Jährliche Produktion +/- 350’000l Milch</a:t>
            </a:r>
          </a:p>
          <a:p>
            <a:r>
              <a:rPr lang="de-CH" dirty="0"/>
              <a:t>Gemolken wird vollautomatisch mit Roboter</a:t>
            </a:r>
          </a:p>
          <a:p>
            <a:r>
              <a:rPr lang="de-CH" dirty="0"/>
              <a:t>2.7 </a:t>
            </a:r>
            <a:r>
              <a:rPr lang="de-CH" dirty="0" err="1"/>
              <a:t>Melkungen</a:t>
            </a:r>
            <a:r>
              <a:rPr lang="de-CH" dirty="0"/>
              <a:t> pro Tag im Durchschnitt</a:t>
            </a:r>
          </a:p>
          <a:p>
            <a:r>
              <a:rPr lang="de-CH" dirty="0"/>
              <a:t>Milchabnehmer Emmi, Abholung alle 2 Tage</a:t>
            </a:r>
          </a:p>
          <a:p>
            <a:r>
              <a:rPr lang="de-CH" dirty="0"/>
              <a:t>Milchkühltank mit 4’000l Inhalt</a:t>
            </a:r>
          </a:p>
          <a:p>
            <a:r>
              <a:rPr lang="de-CH" dirty="0"/>
              <a:t>Milchpreis Dezember 59.6Rp. pro Liter Milch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29903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Betriebszweig Mast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Kühe werden mit Maststier natürlich besamt</a:t>
            </a:r>
          </a:p>
          <a:p>
            <a:r>
              <a:rPr lang="de-CH" dirty="0"/>
              <a:t>Stier läuft mit den Kühen im Stall mit</a:t>
            </a:r>
          </a:p>
          <a:p>
            <a:r>
              <a:rPr lang="de-CH" dirty="0"/>
              <a:t>Der Grossteil der Kälber (ca. 50) werden nach ca. 10 Tagen an einen Kälbermastbetrieb verkauft =&gt; 50-70kg Lebendgewicht (werden ausgemästet  =&gt; Kalbfleisch)</a:t>
            </a:r>
          </a:p>
        </p:txBody>
      </p:sp>
    </p:spTree>
    <p:extLst>
      <p:ext uri="{BB962C8B-B14F-4D97-AF65-F5344CB8AC3E}">
        <p14:creationId xmlns:p14="http://schemas.microsoft.com/office/powerpoint/2010/main" val="3069471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Betriebszweig Direktverkauf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Backen von Brot und Zopf für den Hofladen Dienstag und Samstag</a:t>
            </a:r>
          </a:p>
          <a:p>
            <a:r>
              <a:rPr lang="de-CH" dirty="0"/>
              <a:t>Produktion von </a:t>
            </a:r>
            <a:r>
              <a:rPr lang="de-CH" dirty="0" err="1"/>
              <a:t>Glacétorten</a:t>
            </a:r>
            <a:r>
              <a:rPr lang="de-CH" dirty="0"/>
              <a:t> auf Bestellung</a:t>
            </a:r>
          </a:p>
          <a:p>
            <a:r>
              <a:rPr lang="de-CH" dirty="0"/>
              <a:t>Diverse Angebote im Hofladen wie Konfitüre, Eier, Eingemachtes, Geschenkpackungen….usw.</a:t>
            </a:r>
          </a:p>
          <a:p>
            <a:r>
              <a:rPr lang="de-CH" dirty="0"/>
              <a:t>365 Tage im Jahr geöffnet, Selbstbedienung</a:t>
            </a:r>
          </a:p>
          <a:p>
            <a:r>
              <a:rPr lang="de-CH" dirty="0"/>
              <a:t>Backen von Brot fürs </a:t>
            </a:r>
            <a:r>
              <a:rPr lang="de-CH" dirty="0" err="1"/>
              <a:t>Lädeli</a:t>
            </a:r>
            <a:r>
              <a:rPr lang="de-CH" dirty="0"/>
              <a:t> am Dienstag</a:t>
            </a:r>
          </a:p>
          <a:p>
            <a:r>
              <a:rPr lang="de-CH" dirty="0"/>
              <a:t>Backen von Brot für Landi </a:t>
            </a:r>
            <a:r>
              <a:rPr lang="de-CH" dirty="0" err="1"/>
              <a:t>Gebenstorf</a:t>
            </a:r>
            <a:r>
              <a:rPr lang="de-CH" dirty="0"/>
              <a:t> am Samstag</a:t>
            </a:r>
          </a:p>
          <a:p>
            <a:r>
              <a:rPr lang="de-CH" dirty="0"/>
              <a:t>Teilnahme am Weihnachtsmarkt </a:t>
            </a:r>
            <a:r>
              <a:rPr lang="de-CH" dirty="0" err="1"/>
              <a:t>Birrhard</a:t>
            </a:r>
            <a:endParaRPr lang="de-CH" dirty="0"/>
          </a:p>
          <a:p>
            <a:r>
              <a:rPr lang="de-CH" dirty="0"/>
              <a:t>Produktion von </a:t>
            </a:r>
            <a:r>
              <a:rPr lang="de-CH" dirty="0" err="1"/>
              <a:t>Blachentaschen</a:t>
            </a:r>
            <a:r>
              <a:rPr lang="de-CH" dirty="0"/>
              <a:t>, Stickereien und vielem mehr unter dem Namen ENERI </a:t>
            </a:r>
            <a:r>
              <a:rPr lang="de-CH" dirty="0" err="1"/>
              <a:t>bags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0517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Weitere Betriebszweige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Bauernbrunch einmal pro Jahr</a:t>
            </a:r>
            <a:endParaRPr lang="de-CH" dirty="0"/>
          </a:p>
          <a:p>
            <a:r>
              <a:rPr lang="de-CH" dirty="0"/>
              <a:t>7 Pensionspferde</a:t>
            </a:r>
          </a:p>
          <a:p>
            <a:r>
              <a:rPr lang="de-CH" dirty="0"/>
              <a:t>Winterdienst in Birrhard</a:t>
            </a:r>
          </a:p>
          <a:p>
            <a:r>
              <a:rPr lang="de-CH" dirty="0"/>
              <a:t>Nebenämter</a:t>
            </a:r>
          </a:p>
          <a:p>
            <a:r>
              <a:rPr lang="de-CH" dirty="0"/>
              <a:t>Waldarbeit</a:t>
            </a:r>
          </a:p>
          <a:p>
            <a:r>
              <a:rPr lang="de-DE" dirty="0"/>
              <a:t>Neu: P</a:t>
            </a:r>
            <a:r>
              <a:rPr lang="de-CH" dirty="0" err="1"/>
              <a:t>hotovoltaikanlage</a:t>
            </a:r>
            <a:r>
              <a:rPr lang="de-CH" dirty="0"/>
              <a:t> 30.5kWp</a:t>
            </a:r>
          </a:p>
        </p:txBody>
      </p:sp>
    </p:spTree>
    <p:extLst>
      <p:ext uri="{BB962C8B-B14F-4D97-AF65-F5344CB8AC3E}">
        <p14:creationId xmlns:p14="http://schemas.microsoft.com/office/powerpoint/2010/main" val="3344198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larheit">
  <a:themeElements>
    <a:clrScheme name="Klarhei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300</Words>
  <Application>Microsoft Office PowerPoint</Application>
  <PresentationFormat>Bildschirmpräsentation (4:3)</PresentationFormat>
  <Paragraphs>61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Klarheit</vt:lpstr>
      <vt:lpstr>Vierbrunnenhof</vt:lpstr>
      <vt:lpstr>Betriebsleiterfamilie Huber</vt:lpstr>
      <vt:lpstr>Betriebszweig Ackerbau</vt:lpstr>
      <vt:lpstr>Betriebszweig Milchwirtschaft</vt:lpstr>
      <vt:lpstr>Betriebszweig Mast</vt:lpstr>
      <vt:lpstr>Betriebszweig Direktverkauf</vt:lpstr>
      <vt:lpstr>Weitere Betriebszweige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Patrik Huber</dc:creator>
  <cp:lastModifiedBy>Huber Patrick</cp:lastModifiedBy>
  <cp:revision>33</cp:revision>
  <cp:lastPrinted>2017-10-18T15:45:51Z</cp:lastPrinted>
  <dcterms:created xsi:type="dcterms:W3CDTF">2015-09-08T16:59:04Z</dcterms:created>
  <dcterms:modified xsi:type="dcterms:W3CDTF">2019-01-02T15:10:52Z</dcterms:modified>
</cp:coreProperties>
</file>